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0" r:id="rId4"/>
    <p:sldId id="261" r:id="rId5"/>
    <p:sldId id="268" r:id="rId6"/>
    <p:sldId id="259" r:id="rId7"/>
    <p:sldId id="262" r:id="rId8"/>
    <p:sldId id="267" r:id="rId9"/>
    <p:sldId id="266" r:id="rId10"/>
    <p:sldId id="265" r:id="rId11"/>
    <p:sldId id="264" r:id="rId12"/>
    <p:sldId id="263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7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CCCD93-35AE-4F36-A133-B8594CB78BD5}" type="datetimeFigureOut">
              <a:rPr lang="fr-FR"/>
              <a:pPr>
                <a:defRPr/>
              </a:pPr>
              <a:t>11/01/2015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3ED03C-7BF6-40E1-AA72-75595F76EA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2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FB7896-CC65-4BC6-9638-E90BB8646BF7}" type="datetimeFigureOut">
              <a:rPr lang="fr-FR"/>
              <a:pPr>
                <a:defRPr/>
              </a:pPr>
              <a:t>11/01/2015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C1128-0FCC-406A-A5C5-7B1EB831D0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95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2CC226-09D1-4ADA-B03D-9AD42F60600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25C19-7D9F-47BE-9937-50024139680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944A7-BCF6-45B3-94DA-78B81DED01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126B4-F2ED-4BFB-83E0-671C04362E0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9CDC6C-187D-41A7-A422-F035BC387E3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7AB45-E951-4E2B-A41C-4DB2B8976EF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D6663-F868-4251-B23A-1FCF9E34D42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FB4D4-E494-4B5D-AC0D-48CB92AF654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3DFC16-007D-4E34-91F8-CCF0B951B43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logo rgb bu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51563"/>
            <a:ext cx="9747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EEA+Grants+EPS cop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27000"/>
            <a:ext cx="650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7000"/>
            <a:ext cx="85598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5" descr="logo rgb bu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227763"/>
            <a:ext cx="838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EEA Grant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-257175"/>
            <a:ext cx="7715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7000"/>
            <a:ext cx="85598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EEA+Grants+EPS cop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-179388"/>
            <a:ext cx="852488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logo rgb bu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999163"/>
            <a:ext cx="968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ro/url?sa=i&amp;rct=j&amp;q=&amp;esrc=s&amp;source=images&amp;cd=&amp;cad=rja&amp;uact=8&amp;ved=0CAcQjRw&amp;url=http://www.terrystarbucker.com/2013/01/06/15-big-differences-between-acting-like-a-boss-and-being-a-leader/&amp;ei=zRZ2VISLBIW-mgWcqoKADA&amp;bvm=bv.80642063,d.bGQ&amp;psig=AFQjCNG22i8RduNyF2xoAh3hA8OmAbTrTg&amp;ust=141711160465620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4740275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fr-FR" sz="32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pic>
        <p:nvPicPr>
          <p:cNvPr id="4099" name="Picture 4" descr="C:\Users\Denisa\Desktop\imagesLEXKW4M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543050"/>
            <a:ext cx="66548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0775" y="3344863"/>
            <a:ext cx="47053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o-RO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REȚEA DE CENTRE DE EDUCAȚIE NONFORMALĂ</a:t>
            </a:r>
          </a:p>
          <a:p>
            <a:pPr algn="ctr">
              <a:defRPr/>
            </a:pPr>
            <a:r>
              <a:rPr lang="ro-RO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PENTRU VIAȚĂ ÎN MEDIUL RURAL </a:t>
            </a:r>
          </a:p>
          <a:p>
            <a:pPr algn="ctr">
              <a:defRPr/>
            </a:pPr>
            <a:r>
              <a:rPr lang="ro-RO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DIN DÂMBOVIȚA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5075" y="5392450"/>
            <a:ext cx="45910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BIBLIOTECA COMUNAL</a:t>
            </a:r>
            <a:r>
              <a:rPr lang="ro-RO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Ă MĂTĂSARU</a:t>
            </a:r>
            <a:endParaRPr lang="en-US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https://fbcdn-sphotos-h-a.akamaihd.net/hphotos-ak-xfp1/v/t1.0-9/10559940_318848614984883_8124456155745756541_n.jpg?oh=bf72e5e722ff6489d81f98e94479ba8d&amp;oe=550BD35F&amp;__gda__=1429527254_6c49334e704936fe8dfcf1b2f1e3442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244600"/>
            <a:ext cx="3903662" cy="291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ttps://scontent-a-fra.xx.fbcdn.net/hphotos-xfa1/v/t1.0-9/10418856_318849514984793_7175628483945673786_n.jpg?oh=9c698ba1bc1d7efff10a3012d061c002&amp;oe=554526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1504950"/>
            <a:ext cx="3414712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ttps://fbcdn-sphotos-d-a.akamaihd.net/hphotos-ak-xap1/v/t1.0-9/10418303_318849331651478_2611852882102593390_n.jpg?oh=865394f228b2c723f1037a5111b8b6b9&amp;oe=5501E860&amp;__gda__=1429915068_a960b3469f3d57220333e766960eb86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3422650"/>
            <a:ext cx="3933825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6780213" y="4449763"/>
            <a:ext cx="1743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o-RO" sz="1000" b="1"/>
              <a:t>ORA DE COMUNICARE</a:t>
            </a:r>
          </a:p>
          <a:p>
            <a:pPr algn="ctr" eaLnBrk="1" hangingPunct="1"/>
            <a:r>
              <a:rPr lang="ro-RO" sz="1000" b="1"/>
              <a:t> PRIN</a:t>
            </a:r>
          </a:p>
          <a:p>
            <a:pPr algn="ctr" eaLnBrk="1" hangingPunct="1"/>
            <a:r>
              <a:rPr lang="ro-RO" sz="1000" b="1"/>
              <a:t> METODE NONFORMALE </a:t>
            </a:r>
            <a:endParaRPr lang="en-US" sz="1000" b="1"/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514350" y="657225"/>
            <a:ext cx="5268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 10. ORA DE COMUNICARE PRIN METODE NONFORMALE </a:t>
            </a:r>
            <a:endParaRPr 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https://fbcdn-sphotos-f-a.akamaihd.net/hphotos-ak-xpf1/v/t1.0-9/10845969_318858198317258_7123475261354054056_n.jpg?oh=f0573efd31c48eca58a10e6315e948a2&amp;oe=5536BC00&amp;__gda__=1430608490_56bb904b8693f6bcc7657cb16d90473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603375"/>
            <a:ext cx="3813175" cy="290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s://fbcdn-sphotos-h-a.akamaihd.net/hphotos-ak-xpa1/v/t1.0-9/14596_318858824983862_8861788021091810140_n.jpg?oh=7b1c3b16d2ec0bf0e713acc671851833&amp;oe=5547EC48&amp;__gda__=1430276405_edad413d249456d1334bc62e62f558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1304925"/>
            <a:ext cx="32861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ttps://fbcdn-sphotos-e-a.akamaihd.net/hphotos-ak-xpa1/v/t1.0-9/10850142_318859018317176_406062181818616805_n.jpg?oh=f16598f6159697ce9c4d8dac2bfdaf22&amp;oe=55066242&amp;__gda__=1430541695_99b338f14cd8215db72eebb20bcff83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867150"/>
            <a:ext cx="3619500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298450" y="5080000"/>
            <a:ext cx="430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b="1">
                <a:solidFill>
                  <a:srgbClr val="C00000"/>
                </a:solidFill>
              </a:rPr>
              <a:t>ATELIER DE JOCURI - NONFORMALII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514350" y="638175"/>
            <a:ext cx="390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 11</a:t>
            </a:r>
            <a:r>
              <a:rPr lang="en-US" sz="1400" b="1">
                <a:solidFill>
                  <a:srgbClr val="0070C0"/>
                </a:solidFill>
              </a:rPr>
              <a:t>: ATELIER DE JOCURI -  NONFORMALII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14350" y="700088"/>
            <a:ext cx="489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</a:rPr>
              <a:t>E 12 : TRADI</a:t>
            </a:r>
            <a:r>
              <a:rPr lang="ro-RO" sz="1400" b="1">
                <a:solidFill>
                  <a:srgbClr val="0070C0"/>
                </a:solidFill>
              </a:rPr>
              <a:t>ȚII ȘI OBICEIURI DE IARNĂ</a:t>
            </a:r>
            <a:endParaRPr lang="en-US" sz="1400" b="1">
              <a:solidFill>
                <a:srgbClr val="0070C0"/>
              </a:solidFill>
            </a:endParaRPr>
          </a:p>
        </p:txBody>
      </p:sp>
      <p:pic>
        <p:nvPicPr>
          <p:cNvPr id="15365" name="Picture 2" descr="https://fbcdn-sphotos-c-a.akamaihd.net/hphotos-ak-xfp1/v/t1.0-9/10551028_319643818238696_181817599295796201_n.jpg?oh=e9db69e9b53a78b517be3e1dddcc6812&amp;oe=55378099&amp;__gda__=1428906242_249b5efcb58f849014ef752676228c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79550"/>
            <a:ext cx="397033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s://fbcdn-sphotos-b-a.akamaihd.net/hphotos-ak-xap1/v/t1.0-9/10426186_319643908238687_7772502808506248674_n.jpg?oh=ab7ad1977149fa55b6365a464a56fa82&amp;oe=552D2FF8&amp;__gda__=1429626660_50fe382df8affde623b250669649ce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550"/>
            <a:ext cx="43243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s://fbcdn-sphotos-a-a.akamaihd.net/hphotos-ak-xap1/v/t1.0-9/10847896_317701108432967_8913165269712654735_n.jpg?oh=d37597bd0187fcc070e2208dc4d221e6&amp;oe=5517A781&amp;__gda__=1426080861_19f0b767abd3c4691b18c05464fdb9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89" y="4572000"/>
            <a:ext cx="304736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1907" y="1885950"/>
            <a:ext cx="5612068" cy="923330"/>
          </a:xfrm>
          <a:prstGeom prst="rect">
            <a:avLst/>
          </a:prstGeom>
          <a:noFill/>
        </p:spPr>
        <p:txBody>
          <a:bodyPr>
            <a:prstTxWarp prst="textWave4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o-RO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Vă mulțumesc!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0933" y="3704451"/>
            <a:ext cx="3194015" cy="120032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o-RO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Bibliotecar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DENISA BODI</a:t>
            </a:r>
          </a:p>
        </p:txBody>
      </p:sp>
      <p:pic>
        <p:nvPicPr>
          <p:cNvPr id="6" name="Picture 2" descr="https://encrypted-tbn2.gstatic.com/images?q=tbn:ANd9GcTKwtnDuXgPKN7tGGPnqLJdg2TtLAuyDygwmig7y-MTaFp4b_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5950"/>
            <a:ext cx="3481387" cy="4048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Denisa\Desktop\10391054_297282940474784_33094790252763897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328738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enisa\Desktop\10381980_297281493808262_280612261469174747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150495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scontent-b-fra.xx.fbcdn.net/hphotos-xfp1/v/t1.0-9/10470892_297281380474940_7062108330675595495_n.jpg?oh=f755f1b566278eb76d1f52ce993eda9a&amp;oe=54D710E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3714750"/>
            <a:ext cx="3170237" cy="227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19125" y="695324"/>
            <a:ext cx="5126532" cy="27699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</a:rPr>
              <a:t>E1 : </a:t>
            </a:r>
            <a:r>
              <a:rPr lang="it-IT" sz="1200" b="1" dirty="0">
                <a:solidFill>
                  <a:srgbClr val="0070C0"/>
                </a:solidFill>
              </a:rPr>
              <a:t>EDUCAȚIA NONFORMALĂ MAI APROAPE DE COPII ȘI TINERI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Denisa\Desktop\1780670_299119850291093_83509078277124595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05130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enisa\Desktop\10418182_299114043625007_256063577108790095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0" y="1252538"/>
            <a:ext cx="4395788" cy="3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nisa\Desktop\154539_299116910291387_370334475336496541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0650" y="3817938"/>
            <a:ext cx="3952875" cy="296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514350" y="619125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</a:rPr>
              <a:t>E2: SESIUNE DE COMUNICARE “ CUVINTE </a:t>
            </a:r>
            <a:r>
              <a:rPr lang="ro-RO" sz="1400" b="1">
                <a:solidFill>
                  <a:srgbClr val="0070C0"/>
                </a:solidFill>
              </a:rPr>
              <a:t>ȘI GESTURI</a:t>
            </a:r>
            <a:r>
              <a:rPr lang="en-US" sz="1400" b="1">
                <a:solidFill>
                  <a:srgbClr val="0070C0"/>
                </a:solidFill>
              </a:rPr>
              <a:t>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14350" y="719138"/>
            <a:ext cx="613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E3 </a:t>
            </a:r>
            <a:r>
              <a:rPr lang="en-US" sz="1400" b="1">
                <a:solidFill>
                  <a:srgbClr val="0070C0"/>
                </a:solidFill>
              </a:rPr>
              <a:t>: TRADI</a:t>
            </a:r>
            <a:r>
              <a:rPr lang="ro-RO" sz="1400" b="1">
                <a:solidFill>
                  <a:srgbClr val="0070C0"/>
                </a:solidFill>
              </a:rPr>
              <a:t>ȚII ȘI OBICEIURI EUROPENE – CARNAVAL HALLOWEEN !</a:t>
            </a:r>
            <a:endParaRPr lang="en-US" sz="1400" b="1">
              <a:solidFill>
                <a:srgbClr val="0070C0"/>
              </a:solidFill>
            </a:endParaRPr>
          </a:p>
        </p:txBody>
      </p:sp>
      <p:pic>
        <p:nvPicPr>
          <p:cNvPr id="7173" name="Picture 9" descr="https://scontent-a-fra.xx.fbcdn.net/hphotos-frc3/v/t1.0-9/943704_173770462826033_1050878476_n.jpg?oh=f91aca17689daa9f66d33d2f462d726b&amp;oe=5516E2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31950"/>
            <a:ext cx="33972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m.ak.fbcdn.net/sphotos-d.ak/hphotos-ak-xaf1/v/t1.0-9/1489231_299916633544748_5194570549733231156_n.jpg?oh=3b6ebdc6037ea8834ce92e5e4a2defbe&amp;oe=54D66AF8&amp;__gda__=1427905414_a9b7625b5e3b22dfaabde2c84c3c56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6" y="4044632"/>
            <a:ext cx="3260725" cy="2445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14" descr="https://m.ak.fbcdn.net/sphotos-c.ak/hphotos-ak-xap1/v/t1.0-9/1379235_172253956311017_1248197878_n.jpg?oh=f3ccef63420d72c98c9de4636b561ef3&amp;oe=54D3A994&amp;__gda__=1427183805_fdad0365644341d1544b5ba064ca05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319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3" descr="C:\Users\Denisa\Desktop\New folder (7)\2014-11-13\DSC09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250950"/>
            <a:ext cx="3413125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nisa\Desktop\New folder (7)\2014-11-13\DSC09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93825"/>
            <a:ext cx="4851400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63" y="3578225"/>
            <a:ext cx="3360737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99268" y="5562600"/>
            <a:ext cx="3753207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TINERII</a:t>
            </a:r>
            <a:r>
              <a:rPr lang="ro-RO" dirty="0">
                <a:solidFill>
                  <a:srgbClr val="C00000"/>
                </a:solidFill>
              </a:rPr>
              <a:t> ȘI EDUCAȚIA</a:t>
            </a:r>
          </a:p>
          <a:p>
            <a:pPr>
              <a:defRPr/>
            </a:pPr>
            <a:r>
              <a:rPr lang="ro-RO" dirty="0">
                <a:solidFill>
                  <a:srgbClr val="C00000"/>
                </a:solidFill>
              </a:rPr>
              <a:t>Calea către viitorul pe care ni-l dorim</a:t>
            </a:r>
            <a:r>
              <a:rPr lang="en-US" dirty="0">
                <a:solidFill>
                  <a:srgbClr val="C00000"/>
                </a:solidFill>
              </a:rPr>
              <a:t> !</a:t>
            </a:r>
            <a:endParaRPr lang="ro-RO" dirty="0">
              <a:solidFill>
                <a:srgbClr val="C00000"/>
              </a:solidFill>
            </a:endParaRP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514350" y="695325"/>
            <a:ext cx="687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</a:rPr>
              <a:t>E4 : TINERII </a:t>
            </a:r>
            <a:r>
              <a:rPr lang="ro-RO" sz="1400" b="1">
                <a:solidFill>
                  <a:srgbClr val="0070C0"/>
                </a:solidFill>
              </a:rPr>
              <a:t>ȘI EDUCAȚIA . CALEA CĂTRE VIITORUL PE CARE NI-L DORIM!</a:t>
            </a:r>
            <a:endParaRPr 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4" descr="C:\Users\Denisa\Desktop\New folder\New folder\DSC09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7976">
            <a:off x="231775" y="1414463"/>
            <a:ext cx="4808538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nisa\Desktop\New folder\DSC09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9728">
            <a:off x="5194300" y="1546225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 descr="C:\Users\Denisa\Desktop\New folder\New folder (3)\DSC092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267">
            <a:off x="4040188" y="3867150"/>
            <a:ext cx="35607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424" y="5359808"/>
            <a:ext cx="3481051" cy="659992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CINE SUNT EU ?/ STRUCTURA  PERSONALIT</a:t>
            </a:r>
            <a:r>
              <a:rPr lang="ro-RO" b="1" dirty="0">
                <a:solidFill>
                  <a:srgbClr val="7030A0"/>
                </a:solidFill>
              </a:rPr>
              <a:t>ĂȚII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514350" y="695325"/>
            <a:ext cx="459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E6</a:t>
            </a:r>
            <a:r>
              <a:rPr lang="en-US" sz="1400" b="1">
                <a:solidFill>
                  <a:srgbClr val="0070C0"/>
                </a:solidFill>
              </a:rPr>
              <a:t>: CINE SUNT EU</a:t>
            </a:r>
            <a:r>
              <a:rPr lang="ro-RO" sz="1400" b="1">
                <a:solidFill>
                  <a:srgbClr val="0070C0"/>
                </a:solidFill>
              </a:rPr>
              <a:t>?</a:t>
            </a:r>
            <a:r>
              <a:rPr lang="en-US" sz="1400" b="1">
                <a:solidFill>
                  <a:srgbClr val="0070C0"/>
                </a:solidFill>
              </a:rPr>
              <a:t> STRUCTURA PERSONALIT</a:t>
            </a:r>
            <a:r>
              <a:rPr lang="ro-RO" sz="1400" b="1">
                <a:solidFill>
                  <a:srgbClr val="0070C0"/>
                </a:solidFill>
              </a:rPr>
              <a:t>ĂȚII</a:t>
            </a:r>
            <a:endParaRPr 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514350" y="735013"/>
            <a:ext cx="614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 7 </a:t>
            </a:r>
            <a:r>
              <a:rPr lang="en-US" sz="1400" b="1">
                <a:solidFill>
                  <a:srgbClr val="0070C0"/>
                </a:solidFill>
              </a:rPr>
              <a:t>: </a:t>
            </a:r>
            <a:r>
              <a:rPr lang="ro-RO" sz="1400" b="1">
                <a:solidFill>
                  <a:srgbClr val="0070C0"/>
                </a:solidFill>
              </a:rPr>
              <a:t>ATELIER DE BIBLIOJOCURI – FII NONFORMAL ! FII ORIGINAL !</a:t>
            </a:r>
            <a:endParaRPr lang="en-US" sz="1400" b="1">
              <a:solidFill>
                <a:srgbClr val="0070C0"/>
              </a:solidFill>
            </a:endParaRPr>
          </a:p>
        </p:txBody>
      </p:sp>
      <p:pic>
        <p:nvPicPr>
          <p:cNvPr id="9" name="Picture 8" descr="C:\Users\Denisa\Desktop\2014-11-27\DSC093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5" y="1233488"/>
            <a:ext cx="3184525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:\Users\Denisa\Desktop\2014-11-27\DSC093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5" y="1233488"/>
            <a:ext cx="3378200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s://fbcdn-sphotos-a-a.akamaihd.net/hphotos-ak-xfp1/v/t1.0-9/10418418_311766505693094_1281431594665269644_n.jpg?oh=2b0d5d141c9b1cac49148fded4e0305b&amp;oe=551C9AA9&amp;__gda__=1427822368_8671d6ede423441adc43f3d285017b2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9" y="4207826"/>
            <a:ext cx="3035300" cy="227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https://fbcdn-sphotos-d-a.akamaihd.net/hphotos-ak-xpa1/v/t1.0-9/10313680_311767985692946_8181045973037110477_n.jpg?oh=bdc2810549b3382f52249ef40a8eae1e&amp;oe=550B5E8A&amp;__gda__=1427542066_991fc29649740f6fd3849c829fefd08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7575" y="4106863"/>
            <a:ext cx="3378200" cy="24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https://fbcdn-sphotos-g-a.akamaihd.net/hphotos-ak-xpa1/v/t1.0-9/10313730_301707456698999_8184540029001388460_n.jpg?oh=0a4c42997a9c2f96188490a3224dfe59&amp;oe=5501DFA5&amp;__gda__=1426757661_33e3633c7a8a09aa0228bb64ab9ad274"/>
          <p:cNvPicPr/>
          <p:nvPr/>
        </p:nvPicPr>
        <p:blipFill rotWithShape="1">
          <a:blip r:embed="rId3"/>
          <a:srcRect l="13221" r="24039"/>
          <a:stretch/>
        </p:blipFill>
        <p:spPr bwMode="auto">
          <a:xfrm>
            <a:off x="392113" y="1404938"/>
            <a:ext cx="2586037" cy="266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s://scontent-b-fra.xx.fbcdn.net/hphotos-xpf1/v/t1.0-9/10473734_301707850032293_291749768647129667_n.jpg?oh=bba875581e72dd4f4901f533e423f0c9&amp;oe=54D35E95"/>
          <p:cNvPicPr/>
          <p:nvPr/>
        </p:nvPicPr>
        <p:blipFill rotWithShape="1">
          <a:blip r:embed="rId4"/>
          <a:srcRect r="22154"/>
          <a:stretch/>
        </p:blipFill>
        <p:spPr bwMode="auto">
          <a:xfrm>
            <a:off x="4811713" y="1785938"/>
            <a:ext cx="2751137" cy="266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s://fbcdn-sphotos-b-a.akamaihd.net/hphotos-ak-xap1/v/t1.0-9/10370988_249817751887970_8228081848574997876_n.jpg?oh=dee275bf7a424a1d397741e7bcd93c37&amp;oe=550DDF30&amp;__gda__=1426232044_81da6e6a70d2b7560bda00dc3c811ddc"/>
          <p:cNvPicPr/>
          <p:nvPr/>
        </p:nvPicPr>
        <p:blipFill rotWithShape="1">
          <a:blip r:embed="rId5"/>
          <a:srcRect l="18876" t="24186"/>
          <a:stretch/>
        </p:blipFill>
        <p:spPr bwMode="auto">
          <a:xfrm rot="21050895">
            <a:off x="1871214" y="3933825"/>
            <a:ext cx="3519487" cy="2495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65150" y="666750"/>
            <a:ext cx="482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</a:rPr>
              <a:t>E8: MISTER </a:t>
            </a:r>
            <a:r>
              <a:rPr lang="ro-RO" sz="1400" b="1">
                <a:solidFill>
                  <a:srgbClr val="0070C0"/>
                </a:solidFill>
              </a:rPr>
              <a:t>ȘI SENTIMENTE. CAMERA SENZORIALĂ !</a:t>
            </a:r>
            <a:endParaRPr 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92113" y="-428625"/>
            <a:ext cx="842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2000" b="1">
                <a:solidFill>
                  <a:srgbClr val="C00000"/>
                </a:solidFill>
                <a:latin typeface="Arial Narrow" pitchFamily="34" charset="0"/>
              </a:rPr>
              <a:t>Rețea de centre de educație nonformală pentru viață în mediul rural din Dâmbovița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142875"/>
            <a:ext cx="70485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finanțat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granturile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SEE 2009-2014,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cadrul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fondului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ONG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în</a:t>
            </a:r>
            <a:r>
              <a:rPr lang="en-US" sz="9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00" b="1" i="1" dirty="0" err="1">
                <a:solidFill>
                  <a:schemeClr val="tx2">
                    <a:lumMod val="75000"/>
                  </a:schemeClr>
                </a:solidFill>
              </a:rPr>
              <a:t>România</a:t>
            </a:r>
            <a:r>
              <a:rPr lang="ro-RO" sz="900" b="1" i="1" dirty="0">
                <a:solidFill>
                  <a:schemeClr val="tx2">
                    <a:lumMod val="75000"/>
                  </a:schemeClr>
                </a:solidFill>
              </a:rPr>
              <a:t>. Valoarea finanțării – 75.000 euro. </a:t>
            </a:r>
            <a:endParaRPr lang="en-US" sz="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https://fbcdn-sphotos-a-a.akamaihd.net/hphotos-ak-xpa1/v/t1.0-9/10846233_317694108433667_8480039039984206374_n.jpg?oh=049bd890ee8e0a3a751bc51ddd8a2748&amp;oe=5506700E&amp;__gda__=1430548918_2ec82cd853bc2bb2fad8bc18646ca8d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12838"/>
            <a:ext cx="3810000" cy="304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https://fbcdn-sphotos-g-a.akamaihd.net/hphotos-ak-xfa1/v/t1.0-9/10847876_317693675100377_3690395058608098796_n.jpg?oh=0bd4ad4ed77ac8d6a58f3777bff7a45e&amp;oe=5517487A&amp;__gda__=1426086732_eba55befc8ad0a2e4c427e2f3372ae4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0" y="3544888"/>
            <a:ext cx="3886200" cy="30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12" descr="https://scontent-b-lhr.xx.fbcdn.net/hphotos-xpf1/v/t1.0-9/1471859_317694048433673_8070140715632520936_n.jpg?oh=536665670ad2f77cd135675890102fee&amp;oe=55108C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930400"/>
            <a:ext cx="42100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5391150" y="5705475"/>
            <a:ext cx="313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/>
              <a:t>EXPOZIȚIA DE CIUDĂȚENII</a:t>
            </a:r>
            <a:endParaRPr lang="en-US"/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581025" y="676275"/>
            <a:ext cx="330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o-RO" sz="1400" b="1">
                <a:solidFill>
                  <a:srgbClr val="0070C0"/>
                </a:solidFill>
              </a:rPr>
              <a:t>E9 </a:t>
            </a:r>
            <a:r>
              <a:rPr lang="en-US" sz="1400" b="1">
                <a:solidFill>
                  <a:srgbClr val="0070C0"/>
                </a:solidFill>
              </a:rPr>
              <a:t>: EXPOZI</a:t>
            </a:r>
            <a:r>
              <a:rPr lang="ro-RO" sz="1400" b="1">
                <a:solidFill>
                  <a:srgbClr val="0070C0"/>
                </a:solidFill>
              </a:rPr>
              <a:t>ȚIA DE CIUDĂȚENII !</a:t>
            </a:r>
            <a:endParaRPr 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541</Words>
  <Application>Microsoft Office PowerPoint</Application>
  <PresentationFormat>On-screen Show (4:3)</PresentationFormat>
  <Paragraphs>57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Thème Office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Lenovo</cp:lastModifiedBy>
  <cp:revision>93</cp:revision>
  <cp:lastPrinted>2011-12-02T12:25:53Z</cp:lastPrinted>
  <dcterms:created xsi:type="dcterms:W3CDTF">2011-11-09T09:46:35Z</dcterms:created>
  <dcterms:modified xsi:type="dcterms:W3CDTF">2015-01-11T10:57:29Z</dcterms:modified>
</cp:coreProperties>
</file>